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2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312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69367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289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6458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31358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25459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6836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0995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7230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0795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7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B84DC-11BE-4229-A06E-607EF2F6AAEE}" type="datetimeFigureOut">
              <a:rPr lang="pl-PL" smtClean="0"/>
              <a:t>07.05.2023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9639F0-EB3A-42CA-91B4-61B2DC001D8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3484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780528"/>
          </a:xfrm>
        </p:spPr>
        <p:txBody>
          <a:bodyPr>
            <a:noAutofit/>
          </a:bodyPr>
          <a:lstStyle/>
          <a:p>
            <a:r>
              <a:rPr lang="pl-PL" sz="1600" b="1"/>
              <a:t> </a:t>
            </a:r>
            <a:r>
              <a:rPr lang="pl-PL" sz="1600" b="1" dirty="0"/>
              <a:t>„Boję się świata bez wartości…”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600" b="1" dirty="0"/>
              <a:t>Ryszard Kapuściński</a:t>
            </a:r>
            <a:r>
              <a:rPr lang="pl-PL" sz="1600" dirty="0"/>
              <a:t/>
            </a:r>
            <a:br>
              <a:rPr lang="pl-PL" sz="1600" dirty="0"/>
            </a:br>
            <a:r>
              <a:rPr lang="pl-PL" sz="1800" b="1" dirty="0"/>
              <a:t>VIII edycja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b="1" dirty="0"/>
              <a:t>Podlaskiego Konkursu Recytatorskiego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b="1" dirty="0"/>
              <a:t>podsumowującego działania związane</a:t>
            </a:r>
            <a:r>
              <a:rPr lang="pl-PL" sz="1800" dirty="0"/>
              <a:t/>
            </a:r>
            <a:br>
              <a:rPr lang="pl-PL" sz="1800" dirty="0"/>
            </a:br>
            <a:r>
              <a:rPr lang="pl-PL" sz="1800" b="1" dirty="0"/>
              <a:t>z priorytetem MEN        30.05.2023r.</a:t>
            </a:r>
            <a:r>
              <a:rPr lang="pl-PL" sz="1600" dirty="0"/>
              <a:t/>
            </a:r>
            <a:br>
              <a:rPr lang="pl-PL" sz="1600" dirty="0"/>
            </a:br>
            <a:endParaRPr lang="pl-PL" sz="1600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541" y="1772816"/>
            <a:ext cx="3089917" cy="4680520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757374"/>
            <a:ext cx="4038600" cy="2211614"/>
          </a:xfrm>
        </p:spPr>
      </p:pic>
    </p:spTree>
    <p:extLst>
      <p:ext uri="{BB962C8B-B14F-4D97-AF65-F5344CB8AC3E}">
        <p14:creationId xmlns:p14="http://schemas.microsoft.com/office/powerpoint/2010/main" val="3735946710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</Words>
  <Application>Microsoft Office PowerPoint</Application>
  <PresentationFormat>Pokaz na ekranie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4" baseType="lpstr">
      <vt:lpstr>Arial</vt:lpstr>
      <vt:lpstr>Calibri</vt:lpstr>
      <vt:lpstr>Motyw pakietu Office</vt:lpstr>
      <vt:lpstr> „Boję się świata bez wartości…” Ryszard Kapuściński VIII edycja Podlaskiego Konkursu Recytatorskiego podsumowującego działania związane z priorytetem MEN        30.05.2023r.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„Boję się świata bez wartości…” Ryszard Kapuściński VII edycja Podlaskiego Konkursu Recytatorskiego podsumowującego działania związane z priorytetem MEN</dc:title>
  <dc:creator>Lenovo</dc:creator>
  <cp:lastModifiedBy>Marzena</cp:lastModifiedBy>
  <cp:revision>6</cp:revision>
  <dcterms:created xsi:type="dcterms:W3CDTF">2019-05-15T15:19:35Z</dcterms:created>
  <dcterms:modified xsi:type="dcterms:W3CDTF">2023-05-07T17:29:28Z</dcterms:modified>
</cp:coreProperties>
</file>